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0" r:id="rId2"/>
    <p:sldMasterId id="2147483726" r:id="rId3"/>
    <p:sldMasterId id="2147483750" r:id="rId4"/>
  </p:sldMasterIdLst>
  <p:notesMasterIdLst>
    <p:notesMasterId r:id="rId11"/>
  </p:notesMasterIdLst>
  <p:handoutMasterIdLst>
    <p:handoutMasterId r:id="rId12"/>
  </p:handoutMasterIdLst>
  <p:sldIdLst>
    <p:sldId id="269" r:id="rId5"/>
    <p:sldId id="264" r:id="rId6"/>
    <p:sldId id="268" r:id="rId7"/>
    <p:sldId id="265" r:id="rId8"/>
    <p:sldId id="267" r:id="rId9"/>
    <p:sldId id="270" r:id="rId10"/>
  </p:sldIdLst>
  <p:sldSz cx="9144000" cy="5143500" type="screen16x9"/>
  <p:notesSz cx="6808788" cy="9940925"/>
  <p:defaultTextStyle>
    <a:defPPr>
      <a:defRPr lang="ru-RU"/>
    </a:defPPr>
    <a:lvl1pPr marL="0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55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10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664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221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774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331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886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439" algn="l" defTabSz="9131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42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E7CB392-1A88-4586-861F-3CEB459ACC27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FEF4BFC-83D5-4B6E-B518-B276CFF4D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5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0B92DDC-51CF-4545-8523-08AABB2A89CC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9202316-878E-4482-BC60-577E48D4E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0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55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10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4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21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774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31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86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439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9300"/>
            <a:ext cx="662781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2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223" indent="-286554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90" indent="-227651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61" indent="-227651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329" indent="-227651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2815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301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787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272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5F52E-7ECA-4248-BA9A-9223E9A7A83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9300"/>
            <a:ext cx="662781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2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223" indent="-286554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90" indent="-227651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661" indent="-227651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329" indent="-227651" defTabSz="1033187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2815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301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787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272" indent="-227651" defTabSz="1033187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5F52E-7ECA-4248-BA9A-9223E9A7A83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52" y="3844936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74" tIns="39989" rIns="79974" bIns="39989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19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62"/>
            <a:ext cx="7632700" cy="3206749"/>
          </a:xfrm>
        </p:spPr>
        <p:txBody>
          <a:bodyPr>
            <a:noAutofit/>
          </a:bodyPr>
          <a:lstStyle>
            <a:lvl1pPr marL="317957" indent="0">
              <a:buFontTx/>
              <a:buNone/>
              <a:defRPr b="1">
                <a:latin typeface="+mj-lt"/>
              </a:defRPr>
            </a:lvl1pPr>
            <a:lvl2pPr marL="315182" indent="2783">
              <a:defRPr>
                <a:latin typeface="+mj-lt"/>
              </a:defRPr>
            </a:lvl2pPr>
            <a:lvl3pPr marL="549835" indent="-227709">
              <a:tabLst/>
              <a:defRPr>
                <a:latin typeface="+mj-lt"/>
              </a:defRPr>
            </a:lvl3pPr>
            <a:lvl4pPr marL="0" indent="315182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2"/>
            <a:ext cx="7548638" cy="946151"/>
          </a:xfrm>
        </p:spPr>
        <p:txBody>
          <a:bodyPr/>
          <a:lstStyle>
            <a:lvl1pPr marL="0" marR="0" indent="0" defTabSz="9122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6AA3-61C8-4E71-AD55-6C126D5F05F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8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39BD-DF66-4DD5-A506-54990DA273A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22DA-46CB-475B-8776-258148B8AEC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0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AB15-5172-423B-8C5E-B1869CDE177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8848-9030-4361-8EEC-2B38DDBE5B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" y="1193"/>
            <a:ext cx="9142809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5926946" y="3845730"/>
            <a:ext cx="922735" cy="2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33" tIns="43665" rIns="87333" bIns="43665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95034" eaLnBrk="1" hangingPunct="1">
              <a:defRPr/>
            </a:pPr>
            <a:endParaRPr lang="ru-RU" altLang="ru-RU" sz="20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Номер слайда 1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147FBA2B-0141-46D1-BA4D-5308AA0F1F6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0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78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4"/>
            <a:ext cx="9142642" cy="51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2"/>
            <a:ext cx="7772400" cy="1102519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31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2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3" tIns="40032" rIns="80063" bIns="40032"/>
          <a:lstStyle>
            <a:lvl1pPr defTabSz="10414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414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0414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0414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0414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5550" indent="-217488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2750" indent="-217488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9950" indent="-217488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0" indent="-217488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2" y="1205158"/>
            <a:ext cx="7320689" cy="3621940"/>
          </a:xfrm>
        </p:spPr>
        <p:txBody>
          <a:bodyPr/>
          <a:lstStyle>
            <a:lvl1pPr marL="318304" indent="0">
              <a:buFontTx/>
              <a:buNone/>
              <a:defRPr b="1">
                <a:latin typeface="+mj-lt"/>
              </a:defRPr>
            </a:lvl1pPr>
            <a:lvl2pPr marL="315523" indent="2783">
              <a:defRPr>
                <a:latin typeface="+mj-lt"/>
              </a:defRPr>
            </a:lvl2pPr>
            <a:lvl3pPr marL="550429" indent="-227955">
              <a:tabLst/>
              <a:defRPr>
                <a:latin typeface="+mj-lt"/>
              </a:defRPr>
            </a:lvl3pPr>
            <a:lvl4pPr marL="0" indent="315523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7"/>
            <a:ext cx="7337192" cy="829352"/>
          </a:xfrm>
        </p:spPr>
        <p:txBody>
          <a:bodyPr/>
          <a:lstStyle>
            <a:lvl1pPr marL="0" marR="0" indent="0" defTabSz="9132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46E24B0A-01D4-4872-8122-115F23E508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60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2643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2" y="1205158"/>
            <a:ext cx="7320689" cy="3621940"/>
          </a:xfrm>
        </p:spPr>
        <p:txBody>
          <a:bodyPr/>
          <a:lstStyle>
            <a:lvl1pPr marL="318304" indent="0">
              <a:buFontTx/>
              <a:buNone/>
              <a:defRPr b="1">
                <a:latin typeface="+mj-lt"/>
              </a:defRPr>
            </a:lvl1pPr>
            <a:lvl2pPr marL="318304" indent="0">
              <a:defRPr>
                <a:latin typeface="+mj-lt"/>
              </a:defRPr>
            </a:lvl2pPr>
            <a:lvl3pPr marL="550429" indent="-227955">
              <a:defRPr>
                <a:latin typeface="+mj-lt"/>
              </a:defRPr>
            </a:lvl3pPr>
            <a:lvl4pPr marL="0" indent="315523">
              <a:defRPr>
                <a:latin typeface="+mj-lt"/>
              </a:defRPr>
            </a:lvl4pPr>
            <a:lvl5pPr marL="125653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07"/>
            <a:ext cx="7337901" cy="829352"/>
          </a:xfrm>
        </p:spPr>
        <p:txBody>
          <a:bodyPr/>
          <a:lstStyle>
            <a:lvl1pPr marL="0" marR="0" indent="0" defTabSz="9132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0FE3C35C-D2D4-42FD-838F-F7B5453861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94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2" y="759379"/>
            <a:ext cx="7320689" cy="15184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2" y="2572290"/>
            <a:ext cx="7320689" cy="225480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04EE6517-B0F0-4414-99B9-D3423EE62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19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2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4"/>
            <a:ext cx="3620764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6" y="1205154"/>
            <a:ext cx="3644897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6E67CCF2-22AB-4081-991C-D03DF19D8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407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1205154"/>
            <a:ext cx="3674753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" y="1631157"/>
            <a:ext cx="3674753" cy="31959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4" y="1205154"/>
            <a:ext cx="3587825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4" y="1641073"/>
            <a:ext cx="3587825" cy="31860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83DFBC74-F247-44CD-BA0F-7A3B49B2B6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90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52" y="3844936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74" tIns="39989" rIns="79974" bIns="39989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19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62"/>
            <a:ext cx="7632700" cy="3206749"/>
          </a:xfrm>
        </p:spPr>
        <p:txBody>
          <a:bodyPr>
            <a:noAutofit/>
          </a:bodyPr>
          <a:lstStyle>
            <a:lvl1pPr marL="317957" indent="0">
              <a:buFontTx/>
              <a:buNone/>
              <a:defRPr b="1">
                <a:latin typeface="+mj-lt"/>
              </a:defRPr>
            </a:lvl1pPr>
            <a:lvl2pPr marL="315182" indent="2783">
              <a:defRPr>
                <a:latin typeface="+mj-lt"/>
              </a:defRPr>
            </a:lvl2pPr>
            <a:lvl3pPr marL="549835" indent="-227709">
              <a:tabLst/>
              <a:defRPr>
                <a:latin typeface="+mj-lt"/>
              </a:defRPr>
            </a:lvl3pPr>
            <a:lvl4pPr marL="0" indent="315182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02" y="558807"/>
            <a:ext cx="7632699" cy="946150"/>
          </a:xfrm>
        </p:spPr>
        <p:txBody>
          <a:bodyPr>
            <a:noAutofit/>
          </a:bodyPr>
          <a:lstStyle>
            <a:lvl1pPr marL="0" marR="0" indent="0" defTabSz="9122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76C5-3FF7-4532-A14B-E8FCCF08402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5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2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4DF38BCD-A306-48AA-8D3E-6A46BF513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63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62"/>
            <a:ext cx="567428" cy="489188"/>
          </a:xfrm>
        </p:spPr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F9FE07A6-FAD9-4554-8741-2765C6807C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484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553DD565-85B6-4967-83DA-FCE61582BC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8469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35" indent="0">
              <a:buNone/>
              <a:defRPr sz="2800"/>
            </a:lvl2pPr>
            <a:lvl3pPr marL="913271" indent="0">
              <a:buNone/>
              <a:defRPr sz="2400"/>
            </a:lvl3pPr>
            <a:lvl4pPr marL="1369906" indent="0">
              <a:buNone/>
              <a:defRPr sz="2000"/>
            </a:lvl4pPr>
            <a:lvl5pPr marL="1826543" indent="0">
              <a:buNone/>
              <a:defRPr sz="2000"/>
            </a:lvl5pPr>
            <a:lvl6pPr marL="2283177" indent="0">
              <a:buNone/>
              <a:defRPr sz="2000"/>
            </a:lvl6pPr>
            <a:lvl7pPr marL="2739814" indent="0">
              <a:buNone/>
              <a:defRPr sz="2000"/>
            </a:lvl7pPr>
            <a:lvl8pPr marL="3196450" indent="0">
              <a:buNone/>
              <a:defRPr sz="2000"/>
            </a:lvl8pPr>
            <a:lvl9pPr marL="3653084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7DA918D6-F74B-4809-ADA4-FD03DD086C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07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8E2E830C-180F-4F76-A2F9-6A3F43B76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674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5673B1B8-A8CA-461C-A35D-64AC1DEB8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8612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332" y="3845132"/>
            <a:ext cx="923925" cy="282575"/>
          </a:xfrm>
          <a:prstGeom prst="rect">
            <a:avLst/>
          </a:prstGeom>
          <a:noFill/>
          <a:ln>
            <a:noFill/>
          </a:ln>
          <a:extLst/>
        </p:spPr>
        <p:txBody>
          <a:bodyPr lIns="69822" tIns="34934" rIns="69822" bIns="34934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9584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5142"/>
            <a:ext cx="7632700" cy="3206749"/>
          </a:xfrm>
        </p:spPr>
        <p:txBody>
          <a:bodyPr>
            <a:noAutofit/>
          </a:bodyPr>
          <a:lstStyle>
            <a:lvl1pPr marL="277489" indent="0">
              <a:buFontTx/>
              <a:buNone/>
              <a:defRPr b="1">
                <a:latin typeface="+mj-lt"/>
              </a:defRPr>
            </a:lvl1pPr>
            <a:lvl2pPr marL="275070" indent="2485">
              <a:defRPr>
                <a:latin typeface="+mj-lt"/>
              </a:defRPr>
            </a:lvl2pPr>
            <a:lvl3pPr marL="479843" indent="-198724">
              <a:tabLst/>
              <a:defRPr>
                <a:latin typeface="+mj-lt"/>
              </a:defRPr>
            </a:lvl3pPr>
            <a:lvl4pPr marL="0" indent="27507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42"/>
            <a:ext cx="7548638" cy="946151"/>
          </a:xfrm>
        </p:spPr>
        <p:txBody>
          <a:bodyPr/>
          <a:lstStyle>
            <a:lvl1pPr marL="0" marR="0" indent="0" defTabSz="7961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3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DC62E893-B49B-4772-A0AA-CF2845D6DD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5664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332" y="3845132"/>
            <a:ext cx="923925" cy="282575"/>
          </a:xfrm>
          <a:prstGeom prst="rect">
            <a:avLst/>
          </a:prstGeom>
          <a:noFill/>
          <a:ln>
            <a:noFill/>
          </a:ln>
          <a:extLst/>
        </p:spPr>
        <p:txBody>
          <a:bodyPr lIns="69822" tIns="34934" rIns="69822" bIns="34934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9584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5142"/>
            <a:ext cx="7632700" cy="3206749"/>
          </a:xfrm>
        </p:spPr>
        <p:txBody>
          <a:bodyPr>
            <a:noAutofit/>
          </a:bodyPr>
          <a:lstStyle>
            <a:lvl1pPr marL="277489" indent="0">
              <a:buFontTx/>
              <a:buNone/>
              <a:defRPr b="1">
                <a:latin typeface="+mj-lt"/>
              </a:defRPr>
            </a:lvl1pPr>
            <a:lvl2pPr marL="275070" indent="2485">
              <a:defRPr>
                <a:latin typeface="+mj-lt"/>
              </a:defRPr>
            </a:lvl2pPr>
            <a:lvl3pPr marL="479843" indent="-198724">
              <a:tabLst/>
              <a:defRPr>
                <a:latin typeface="+mj-lt"/>
              </a:defRPr>
            </a:lvl3pPr>
            <a:lvl4pPr marL="0" indent="27507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438" y="558802"/>
            <a:ext cx="7632699" cy="946150"/>
          </a:xfrm>
        </p:spPr>
        <p:txBody>
          <a:bodyPr>
            <a:noAutofit/>
          </a:bodyPr>
          <a:lstStyle>
            <a:lvl1pPr marL="0" marR="0" indent="0" defTabSz="7961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3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C551D071-1512-4742-8CF8-38A0A63B57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0118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5142"/>
            <a:ext cx="7632700" cy="3206749"/>
          </a:xfrm>
        </p:spPr>
        <p:txBody>
          <a:bodyPr>
            <a:noAutofit/>
          </a:bodyPr>
          <a:lstStyle>
            <a:lvl1pPr marL="277489" indent="0">
              <a:buFontTx/>
              <a:buNone/>
              <a:defRPr b="1">
                <a:latin typeface="+mj-lt"/>
              </a:defRPr>
            </a:lvl1pPr>
            <a:lvl2pPr marL="277489" indent="0">
              <a:defRPr>
                <a:latin typeface="+mj-lt"/>
              </a:defRPr>
            </a:lvl2pPr>
            <a:lvl3pPr marL="479843" indent="-198724">
              <a:defRPr>
                <a:latin typeface="+mj-lt"/>
              </a:defRPr>
            </a:lvl3pPr>
            <a:lvl4pPr marL="0" indent="275070">
              <a:defRPr>
                <a:latin typeface="+mj-lt"/>
              </a:defRPr>
            </a:lvl4pPr>
            <a:lvl5pPr marL="109541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438" y="558802"/>
            <a:ext cx="7632699" cy="946150"/>
          </a:xfrm>
        </p:spPr>
        <p:txBody>
          <a:bodyPr>
            <a:noAutofit/>
          </a:bodyPr>
          <a:lstStyle>
            <a:lvl1pPr marL="0" marR="0" indent="0" defTabSz="7961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3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123EB70A-A9C0-48A5-BB7B-F86A831E6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634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4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2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2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D206752A-440A-4BAE-B33A-6B6ACD07A0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81802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62"/>
            <a:ext cx="7632700" cy="3206749"/>
          </a:xfrm>
        </p:spPr>
        <p:txBody>
          <a:bodyPr>
            <a:noAutofit/>
          </a:bodyPr>
          <a:lstStyle>
            <a:lvl1pPr marL="317957" indent="0">
              <a:buFontTx/>
              <a:buNone/>
              <a:defRPr b="1">
                <a:latin typeface="+mj-lt"/>
              </a:defRPr>
            </a:lvl1pPr>
            <a:lvl2pPr marL="317957" indent="0">
              <a:defRPr>
                <a:latin typeface="+mj-lt"/>
              </a:defRPr>
            </a:lvl2pPr>
            <a:lvl3pPr marL="549835" indent="-227709">
              <a:defRPr>
                <a:latin typeface="+mj-lt"/>
              </a:defRPr>
            </a:lvl3pPr>
            <a:lvl4pPr marL="0" indent="315182">
              <a:defRPr>
                <a:latin typeface="+mj-lt"/>
              </a:defRPr>
            </a:lvl4pPr>
            <a:lvl5pPr marL="125517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02" y="558807"/>
            <a:ext cx="7632699" cy="946150"/>
          </a:xfrm>
        </p:spPr>
        <p:txBody>
          <a:bodyPr>
            <a:noAutofit/>
          </a:bodyPr>
          <a:lstStyle>
            <a:lvl1pPr marL="0" marR="0" indent="0" defTabSz="9122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9295-1120-4D6F-A080-B796A23382C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51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522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097" indent="0">
              <a:buNone/>
              <a:defRPr sz="1800" b="1"/>
            </a:lvl2pPr>
            <a:lvl3pPr marL="796167" indent="0">
              <a:buNone/>
              <a:defRPr sz="1600" b="1"/>
            </a:lvl3pPr>
            <a:lvl4pPr marL="1194247" indent="0">
              <a:buNone/>
              <a:defRPr sz="1500" b="1"/>
            </a:lvl4pPr>
            <a:lvl5pPr marL="1592330" indent="0">
              <a:buNone/>
              <a:defRPr sz="1500" b="1"/>
            </a:lvl5pPr>
            <a:lvl6pPr marL="1990410" indent="0">
              <a:buNone/>
              <a:defRPr sz="1500" b="1"/>
            </a:lvl6pPr>
            <a:lvl7pPr marL="2388501" indent="0">
              <a:buNone/>
              <a:defRPr sz="1500" b="1"/>
            </a:lvl7pPr>
            <a:lvl8pPr marL="2786581" indent="0">
              <a:buNone/>
              <a:defRPr sz="1500" b="1"/>
            </a:lvl8pPr>
            <a:lvl9pPr marL="318467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0" y="1151522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097" indent="0">
              <a:buNone/>
              <a:defRPr sz="1800" b="1"/>
            </a:lvl2pPr>
            <a:lvl3pPr marL="796167" indent="0">
              <a:buNone/>
              <a:defRPr sz="1600" b="1"/>
            </a:lvl3pPr>
            <a:lvl4pPr marL="1194247" indent="0">
              <a:buNone/>
              <a:defRPr sz="1500" b="1"/>
            </a:lvl4pPr>
            <a:lvl5pPr marL="1592330" indent="0">
              <a:buNone/>
              <a:defRPr sz="1500" b="1"/>
            </a:lvl5pPr>
            <a:lvl6pPr marL="1990410" indent="0">
              <a:buNone/>
              <a:defRPr sz="1500" b="1"/>
            </a:lvl6pPr>
            <a:lvl7pPr marL="2388501" indent="0">
              <a:buNone/>
              <a:defRPr sz="1500" b="1"/>
            </a:lvl7pPr>
            <a:lvl8pPr marL="2786581" indent="0">
              <a:buNone/>
              <a:defRPr sz="1500" b="1"/>
            </a:lvl8pPr>
            <a:lvl9pPr marL="318467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0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F4D40780-553C-4772-B10C-A8B45B13B7CD}" type="datetime1">
              <a:rPr lang="ru-RU" smtClean="0"/>
              <a:pPr>
                <a:defRPr/>
              </a:pPr>
              <a:t>10.03.2020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0283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00" y="778397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C6E2E7AF-B3CE-4151-9A26-F13C7F1788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37903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40F53F6B-F69D-482A-9330-258E69D4C8DA}" type="datetime1">
              <a:rPr lang="ru-RU" smtClean="0"/>
              <a:pPr>
                <a:defRPr/>
              </a:pPr>
              <a:t>10.03.2020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08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6" y="204996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386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398097" indent="0">
              <a:buNone/>
              <a:defRPr sz="1100"/>
            </a:lvl2pPr>
            <a:lvl3pPr marL="796167" indent="0">
              <a:buNone/>
              <a:defRPr sz="900"/>
            </a:lvl3pPr>
            <a:lvl4pPr marL="1194247" indent="0">
              <a:buNone/>
              <a:defRPr sz="800"/>
            </a:lvl4pPr>
            <a:lvl5pPr marL="1592330" indent="0">
              <a:buNone/>
              <a:defRPr sz="800"/>
            </a:lvl5pPr>
            <a:lvl6pPr marL="1990410" indent="0">
              <a:buNone/>
              <a:defRPr sz="800"/>
            </a:lvl6pPr>
            <a:lvl7pPr marL="2388501" indent="0">
              <a:buNone/>
              <a:defRPr sz="800"/>
            </a:lvl7pPr>
            <a:lvl8pPr marL="2786581" indent="0">
              <a:buNone/>
              <a:defRPr sz="800"/>
            </a:lvl8pPr>
            <a:lvl9pPr marL="318467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E77F7D4D-2F5A-4154-850E-DA334D1573E6}" type="datetime1">
              <a:rPr lang="ru-RU" smtClean="0"/>
              <a:pPr>
                <a:defRPr/>
              </a:pPr>
              <a:t>10.03.2020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0458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398097" indent="0">
              <a:buNone/>
              <a:defRPr sz="2500"/>
            </a:lvl2pPr>
            <a:lvl3pPr marL="796167" indent="0">
              <a:buNone/>
              <a:defRPr sz="2100"/>
            </a:lvl3pPr>
            <a:lvl4pPr marL="1194247" indent="0">
              <a:buNone/>
              <a:defRPr sz="1800"/>
            </a:lvl4pPr>
            <a:lvl5pPr marL="1592330" indent="0">
              <a:buNone/>
              <a:defRPr sz="1800"/>
            </a:lvl5pPr>
            <a:lvl6pPr marL="1990410" indent="0">
              <a:buNone/>
              <a:defRPr sz="1800"/>
            </a:lvl6pPr>
            <a:lvl7pPr marL="2388501" indent="0">
              <a:buNone/>
              <a:defRPr sz="1800"/>
            </a:lvl7pPr>
            <a:lvl8pPr marL="2786581" indent="0">
              <a:buNone/>
              <a:defRPr sz="1800"/>
            </a:lvl8pPr>
            <a:lvl9pPr marL="3184672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398097" indent="0">
              <a:buNone/>
              <a:defRPr sz="1100"/>
            </a:lvl2pPr>
            <a:lvl3pPr marL="796167" indent="0">
              <a:buNone/>
              <a:defRPr sz="900"/>
            </a:lvl3pPr>
            <a:lvl4pPr marL="1194247" indent="0">
              <a:buNone/>
              <a:defRPr sz="800"/>
            </a:lvl4pPr>
            <a:lvl5pPr marL="1592330" indent="0">
              <a:buNone/>
              <a:defRPr sz="800"/>
            </a:lvl5pPr>
            <a:lvl6pPr marL="1990410" indent="0">
              <a:buNone/>
              <a:defRPr sz="800"/>
            </a:lvl6pPr>
            <a:lvl7pPr marL="2388501" indent="0">
              <a:buNone/>
              <a:defRPr sz="800"/>
            </a:lvl7pPr>
            <a:lvl8pPr marL="2786581" indent="0">
              <a:buNone/>
              <a:defRPr sz="800"/>
            </a:lvl8pPr>
            <a:lvl9pPr marL="318467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BD91AADA-AF33-4C5C-8620-ED525A522668}" type="datetime1">
              <a:rPr lang="ru-RU" smtClean="0"/>
              <a:pPr>
                <a:defRPr/>
              </a:pPr>
              <a:t>10.03.2020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8891FB9B-A6B4-4A72-9C1E-4386FDFA3F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831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772C0796-0BB8-43FE-8C91-FB341E4E0060}" type="datetime1">
              <a:rPr lang="ru-RU" smtClean="0"/>
              <a:pPr>
                <a:defRPr/>
              </a:pPr>
              <a:t>10.03.2020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F60D2E83-2951-481A-8652-36466130AC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23882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37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2DBEABB8-8630-4C25-AE16-096DC7C696AB}" type="datetime1">
              <a:rPr lang="ru-RU" smtClean="0"/>
              <a:pPr>
                <a:defRPr/>
              </a:pPr>
              <a:t>10.03.2020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A9EACF61-674C-4436-978A-D614C21FA9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9860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" y="1082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5926767" y="3845478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62" tIns="34908" rIns="69762" bIns="34908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96167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mtClean="0">
              <a:solidFill>
                <a:prstClr val="black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DFD8-5254-454C-91AB-7EE7BA4CB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367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" y="1082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5926767" y="3845478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62" tIns="34908" rIns="69762" bIns="34908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96167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mtClean="0">
              <a:solidFill>
                <a:prstClr val="black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DFD8-5254-454C-91AB-7EE7BA4CB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26042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" y="1082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5926767" y="3845478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62" tIns="34908" rIns="69762" bIns="34908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96167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mtClean="0">
              <a:solidFill>
                <a:prstClr val="black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DFD8-5254-454C-91AB-7EE7BA4CB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931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6"/>
            <a:ext cx="3647576" cy="320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6"/>
            <a:ext cx="3671888" cy="320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DB76-B52D-4B0A-83BB-B42F1942591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37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96" y="3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93" y="759382"/>
            <a:ext cx="7320689" cy="151847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93" y="2572293"/>
            <a:ext cx="7320689" cy="225480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32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642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4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28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607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92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250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571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150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69" y="1445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99" y="1205163"/>
            <a:ext cx="7320689" cy="3621941"/>
          </a:xfrm>
        </p:spPr>
        <p:txBody>
          <a:bodyPr/>
          <a:lstStyle>
            <a:lvl1pPr marL="385320" indent="0">
              <a:buFontTx/>
              <a:buNone/>
              <a:defRPr b="1">
                <a:latin typeface="+mj-lt"/>
              </a:defRPr>
            </a:lvl1pPr>
            <a:lvl2pPr marL="382000" indent="3493">
              <a:defRPr>
                <a:latin typeface="+mj-lt"/>
              </a:defRPr>
            </a:lvl2pPr>
            <a:lvl3pPr marL="666400" indent="-275974">
              <a:tabLst/>
              <a:defRPr>
                <a:latin typeface="+mj-lt"/>
              </a:defRPr>
            </a:lvl3pPr>
            <a:lvl4pPr marL="0" indent="382000">
              <a:lnSpc>
                <a:spcPts val="1981"/>
              </a:lnSpc>
              <a:spcBef>
                <a:spcPts val="441"/>
              </a:spcBef>
              <a:defRPr>
                <a:latin typeface="+mj-lt"/>
              </a:defRPr>
            </a:lvl4pPr>
            <a:lvl5pPr>
              <a:lnSpc>
                <a:spcPts val="1981"/>
              </a:lnSpc>
              <a:spcBef>
                <a:spcPts val="44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5" y="3845311"/>
            <a:ext cx="923618" cy="282640"/>
          </a:xfrm>
          <a:prstGeom prst="rect">
            <a:avLst/>
          </a:prstGeom>
          <a:noFill/>
        </p:spPr>
        <p:txBody>
          <a:bodyPr wrap="square" lIns="96923" tIns="48420" rIns="96923" bIns="48420" rtlCol="0">
            <a:noAutofit/>
          </a:bodyPr>
          <a:lstStyle/>
          <a:p>
            <a:pPr defTabSz="879524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59"/>
            <a:ext cx="7337192" cy="829352"/>
          </a:xfrm>
        </p:spPr>
        <p:txBody>
          <a:bodyPr/>
          <a:lstStyle>
            <a:lvl1pPr marL="0" marR="0" indent="0" defTabSz="11056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000"/>
            </a:lvl1pPr>
          </a:lstStyle>
          <a:p>
            <a:pPr marL="0" marR="0" lvl="0" indent="0" defTabSz="11056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41299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1" y="35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99" y="1205163"/>
            <a:ext cx="7320689" cy="3621941"/>
          </a:xfrm>
        </p:spPr>
        <p:txBody>
          <a:bodyPr/>
          <a:lstStyle>
            <a:lvl1pPr marL="385320" indent="0">
              <a:buFontTx/>
              <a:buNone/>
              <a:defRPr b="1">
                <a:latin typeface="+mj-lt"/>
              </a:defRPr>
            </a:lvl1pPr>
            <a:lvl2pPr marL="385320" indent="0">
              <a:defRPr>
                <a:latin typeface="+mj-lt"/>
              </a:defRPr>
            </a:lvl2pPr>
            <a:lvl3pPr marL="666400" indent="-275974">
              <a:defRPr>
                <a:latin typeface="+mj-lt"/>
              </a:defRPr>
            </a:lvl3pPr>
            <a:lvl4pPr marL="0" indent="382000">
              <a:defRPr>
                <a:latin typeface="+mj-lt"/>
              </a:defRPr>
            </a:lvl4pPr>
            <a:lvl5pPr marL="152123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59"/>
            <a:ext cx="7337901" cy="829352"/>
          </a:xfrm>
        </p:spPr>
        <p:txBody>
          <a:bodyPr/>
          <a:lstStyle>
            <a:lvl1pPr marL="0" marR="0" indent="0" defTabSz="11056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000"/>
            </a:lvl1pPr>
          </a:lstStyle>
          <a:p>
            <a:pPr marL="0" marR="0" lvl="0" indent="0" defTabSz="11056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235039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41" y="3844927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23" tIns="40061" rIns="80123" bIns="40061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60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3"/>
            <a:ext cx="7632700" cy="3206749"/>
          </a:xfrm>
        </p:spPr>
        <p:txBody>
          <a:bodyPr>
            <a:noAutofit/>
          </a:bodyPr>
          <a:lstStyle>
            <a:lvl1pPr marL="318546" indent="0">
              <a:buFontTx/>
              <a:buNone/>
              <a:defRPr b="1">
                <a:latin typeface="+mj-lt"/>
              </a:defRPr>
            </a:lvl1pPr>
            <a:lvl2pPr marL="315764" indent="2783">
              <a:defRPr>
                <a:latin typeface="+mj-lt"/>
              </a:defRPr>
            </a:lvl2pPr>
            <a:lvl3pPr marL="550845" indent="-228128">
              <a:tabLst/>
              <a:defRPr>
                <a:latin typeface="+mj-lt"/>
              </a:defRPr>
            </a:lvl3pPr>
            <a:lvl4pPr marL="0" indent="315764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2"/>
            <a:ext cx="7548638" cy="946151"/>
          </a:xfrm>
        </p:spPr>
        <p:txBody>
          <a:bodyPr/>
          <a:lstStyle>
            <a:lvl1pPr marL="0" marR="0" indent="0" defTabSz="9139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861B-E16D-40DB-BB60-78677D9E9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24294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41" y="3844927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23" tIns="40061" rIns="80123" bIns="40061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60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3"/>
            <a:ext cx="7632700" cy="3206749"/>
          </a:xfrm>
        </p:spPr>
        <p:txBody>
          <a:bodyPr>
            <a:noAutofit/>
          </a:bodyPr>
          <a:lstStyle>
            <a:lvl1pPr marL="318546" indent="0">
              <a:buFontTx/>
              <a:buNone/>
              <a:defRPr b="1">
                <a:latin typeface="+mj-lt"/>
              </a:defRPr>
            </a:lvl1pPr>
            <a:lvl2pPr marL="315764" indent="2783">
              <a:defRPr>
                <a:latin typeface="+mj-lt"/>
              </a:defRPr>
            </a:lvl2pPr>
            <a:lvl3pPr marL="550845" indent="-228128">
              <a:tabLst/>
              <a:defRPr>
                <a:latin typeface="+mj-lt"/>
              </a:defRPr>
            </a:lvl3pPr>
            <a:lvl4pPr marL="0" indent="315764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91" y="558802"/>
            <a:ext cx="7632699" cy="946150"/>
          </a:xfrm>
        </p:spPr>
        <p:txBody>
          <a:bodyPr>
            <a:noAutofit/>
          </a:bodyPr>
          <a:lstStyle>
            <a:lvl1pPr marL="0" marR="0" indent="0" defTabSz="9139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318C-E803-4A44-9BA5-C76F5ED0FA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89392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3"/>
            <a:ext cx="7632700" cy="3206749"/>
          </a:xfrm>
        </p:spPr>
        <p:txBody>
          <a:bodyPr>
            <a:noAutofit/>
          </a:bodyPr>
          <a:lstStyle>
            <a:lvl1pPr marL="318546" indent="0">
              <a:buFontTx/>
              <a:buNone/>
              <a:defRPr b="1">
                <a:latin typeface="+mj-lt"/>
              </a:defRPr>
            </a:lvl1pPr>
            <a:lvl2pPr marL="318546" indent="0">
              <a:defRPr>
                <a:latin typeface="+mj-lt"/>
              </a:defRPr>
            </a:lvl2pPr>
            <a:lvl3pPr marL="550845" indent="-228128">
              <a:defRPr>
                <a:latin typeface="+mj-lt"/>
              </a:defRPr>
            </a:lvl3pPr>
            <a:lvl4pPr marL="0" indent="315764">
              <a:defRPr>
                <a:latin typeface="+mj-lt"/>
              </a:defRPr>
            </a:lvl4pPr>
            <a:lvl5pPr marL="125748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1" y="558802"/>
            <a:ext cx="7632699" cy="946150"/>
          </a:xfrm>
        </p:spPr>
        <p:txBody>
          <a:bodyPr>
            <a:noAutofit/>
          </a:bodyPr>
          <a:lstStyle>
            <a:lvl1pPr marL="0" marR="0" indent="0" defTabSz="9139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44D5-BE12-4544-A546-75A8576BB0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517792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9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6046"/>
              </a:lnSpc>
              <a:defRPr sz="53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993413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0139-0CE4-45A5-9B1B-903889629BA3}" type="datetime1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9049-F387-4265-84BF-6D05903D74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230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1597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6AA3-61C8-4E71-AD55-6C126D5F05F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0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46" indent="0">
              <a:buNone/>
              <a:defRPr sz="2000" b="1"/>
            </a:lvl2pPr>
            <a:lvl3pPr marL="912289" indent="0">
              <a:buNone/>
              <a:defRPr sz="1800" b="1"/>
            </a:lvl3pPr>
            <a:lvl4pPr marL="1368429" indent="0">
              <a:buNone/>
              <a:defRPr sz="1600" b="1"/>
            </a:lvl4pPr>
            <a:lvl5pPr marL="1824575" indent="0">
              <a:buNone/>
              <a:defRPr sz="1600" b="1"/>
            </a:lvl5pPr>
            <a:lvl6pPr marL="2280719" indent="0">
              <a:buNone/>
              <a:defRPr sz="1600" b="1"/>
            </a:lvl6pPr>
            <a:lvl7pPr marL="2736865" indent="0">
              <a:buNone/>
              <a:defRPr sz="1600" b="1"/>
            </a:lvl7pPr>
            <a:lvl8pPr marL="3193006" indent="0">
              <a:buNone/>
              <a:defRPr sz="1600" b="1"/>
            </a:lvl8pPr>
            <a:lvl9pPr marL="36491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15134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46" indent="0">
              <a:buNone/>
              <a:defRPr sz="2000" b="1"/>
            </a:lvl2pPr>
            <a:lvl3pPr marL="912289" indent="0">
              <a:buNone/>
              <a:defRPr sz="1800" b="1"/>
            </a:lvl3pPr>
            <a:lvl4pPr marL="1368429" indent="0">
              <a:buNone/>
              <a:defRPr sz="1600" b="1"/>
            </a:lvl4pPr>
            <a:lvl5pPr marL="1824575" indent="0">
              <a:buNone/>
              <a:defRPr sz="1600" b="1"/>
            </a:lvl5pPr>
            <a:lvl6pPr marL="2280719" indent="0">
              <a:buNone/>
              <a:defRPr sz="1600" b="1"/>
            </a:lvl6pPr>
            <a:lvl7pPr marL="2736865" indent="0">
              <a:buNone/>
              <a:defRPr sz="1600" b="1"/>
            </a:lvl7pPr>
            <a:lvl8pPr marL="3193006" indent="0">
              <a:buNone/>
              <a:defRPr sz="1600" b="1"/>
            </a:lvl8pPr>
            <a:lvl9pPr marL="36491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5AC1-909C-4C9D-A973-44545874B24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4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1597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76C5-3FF7-4532-A14B-E8FCCF08402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442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9295-1120-4D6F-A080-B796A23382C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9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DB76-B52D-4B0A-83BB-B42F1942591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452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5AC1-909C-4C9D-A973-44545874B24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00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2466-4541-4597-AC53-29B18585C61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786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CE9A-A460-4F66-8E99-F02F9B0800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1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EB9B-0046-4C79-A5B8-53CD049B0A9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932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FC48-B4AC-47E8-ABE2-13B85222D0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3D2-8E76-4817-B6D6-E4D54038D90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767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39BD-DF66-4DD5-A506-54990DA273A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22DA-46CB-475B-8776-258148B8AEC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579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AB15-5172-423B-8C5E-B1869CDE177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8848-9030-4361-8EEC-2B38DDBE5B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7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6" y="778399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2466-4541-4597-AC53-29B18585C61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168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85725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4132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2" y="759379"/>
            <a:ext cx="7320689" cy="15184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2" y="2572290"/>
            <a:ext cx="7320689" cy="225480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1286">
              <a:defRPr/>
            </a:lvl1pPr>
          </a:lstStyle>
          <a:p>
            <a:pPr>
              <a:defRPr/>
            </a:pPr>
            <a:fld id="{04EE6517-B0F0-4414-99B9-D3423EE62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25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CE9A-A460-4F66-8E99-F02F9B0800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3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9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146" indent="0">
              <a:buNone/>
              <a:defRPr sz="1200"/>
            </a:lvl2pPr>
            <a:lvl3pPr marL="912289" indent="0">
              <a:buNone/>
              <a:defRPr sz="1000"/>
            </a:lvl3pPr>
            <a:lvl4pPr marL="1368429" indent="0">
              <a:buNone/>
              <a:defRPr sz="900"/>
            </a:lvl4pPr>
            <a:lvl5pPr marL="1824575" indent="0">
              <a:buNone/>
              <a:defRPr sz="900"/>
            </a:lvl5pPr>
            <a:lvl6pPr marL="2280719" indent="0">
              <a:buNone/>
              <a:defRPr sz="900"/>
            </a:lvl6pPr>
            <a:lvl7pPr marL="2736865" indent="0">
              <a:buNone/>
              <a:defRPr sz="900"/>
            </a:lvl7pPr>
            <a:lvl8pPr marL="3193006" indent="0">
              <a:buNone/>
              <a:defRPr sz="900"/>
            </a:lvl8pPr>
            <a:lvl9pPr marL="36491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EB9B-0046-4C79-A5B8-53CD049B0A9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0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6146" indent="0">
              <a:buNone/>
              <a:defRPr sz="2800"/>
            </a:lvl2pPr>
            <a:lvl3pPr marL="912289" indent="0">
              <a:buNone/>
              <a:defRPr sz="2400"/>
            </a:lvl3pPr>
            <a:lvl4pPr marL="1368429" indent="0">
              <a:buNone/>
              <a:defRPr sz="2000"/>
            </a:lvl4pPr>
            <a:lvl5pPr marL="1824575" indent="0">
              <a:buNone/>
              <a:defRPr sz="2000"/>
            </a:lvl5pPr>
            <a:lvl6pPr marL="2280719" indent="0">
              <a:buNone/>
              <a:defRPr sz="2000"/>
            </a:lvl6pPr>
            <a:lvl7pPr marL="2736865" indent="0">
              <a:buNone/>
              <a:defRPr sz="2000"/>
            </a:lvl7pPr>
            <a:lvl8pPr marL="3193006" indent="0">
              <a:buNone/>
              <a:defRPr sz="2000"/>
            </a:lvl8pPr>
            <a:lvl9pPr marL="3649152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146" indent="0">
              <a:buNone/>
              <a:defRPr sz="1200"/>
            </a:lvl2pPr>
            <a:lvl3pPr marL="912289" indent="0">
              <a:buNone/>
              <a:defRPr sz="1000"/>
            </a:lvl3pPr>
            <a:lvl4pPr marL="1368429" indent="0">
              <a:buNone/>
              <a:defRPr sz="900"/>
            </a:lvl4pPr>
            <a:lvl5pPr marL="1824575" indent="0">
              <a:buNone/>
              <a:defRPr sz="900"/>
            </a:lvl5pPr>
            <a:lvl6pPr marL="2280719" indent="0">
              <a:buNone/>
              <a:defRPr sz="900"/>
            </a:lvl6pPr>
            <a:lvl7pPr marL="2736865" indent="0">
              <a:buNone/>
              <a:defRPr sz="900"/>
            </a:lvl7pPr>
            <a:lvl8pPr marL="3193006" indent="0">
              <a:buNone/>
              <a:defRPr sz="900"/>
            </a:lvl8pPr>
            <a:lvl9pPr marL="36491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FC48-B4AC-47E8-ABE2-13B85222D0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3D2-8E76-4817-B6D6-E4D54038D90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7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12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0" tIns="45616" rIns="91230" bIns="45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1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9"/>
            <a:ext cx="2133600" cy="274637"/>
          </a:xfrm>
          <a:prstGeom prst="rect">
            <a:avLst/>
          </a:prstGeom>
        </p:spPr>
        <p:txBody>
          <a:bodyPr vert="horz" lIns="91230" tIns="45616" rIns="91230" bIns="45616" rtlCol="0" anchor="ctr"/>
          <a:lstStyle>
            <a:lvl1pPr algn="l" defTabSz="91228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8426B2-9D23-40CF-AA3F-AD24393753E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9"/>
            <a:ext cx="2895600" cy="274637"/>
          </a:xfrm>
          <a:prstGeom prst="rect">
            <a:avLst/>
          </a:prstGeom>
        </p:spPr>
        <p:txBody>
          <a:bodyPr vert="horz" lIns="91230" tIns="45616" rIns="91230" bIns="45616" rtlCol="0" anchor="ctr"/>
          <a:lstStyle>
            <a:lvl1pPr algn="ctr" defTabSz="91228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52" y="4398963"/>
            <a:ext cx="504825" cy="512762"/>
          </a:xfrm>
          <a:prstGeom prst="rect">
            <a:avLst/>
          </a:prstGeom>
        </p:spPr>
        <p:txBody>
          <a:bodyPr vert="horz" lIns="91230" tIns="45616" rIns="91230" bIns="45616" rtlCol="0" anchor="ctr"/>
          <a:lstStyle>
            <a:lvl1pPr algn="ctr" defTabSz="912289" fontAlgn="auto">
              <a:lnSpc>
                <a:spcPts val="2102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235DCF5-5037-4B5E-9F72-C9B2CD354BE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6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911931" rtl="0" eaLnBrk="0" fontAlgn="base" hangingPunct="0">
        <a:spcBef>
          <a:spcPct val="0"/>
        </a:spcBef>
        <a:spcAft>
          <a:spcPct val="0"/>
        </a:spcAft>
        <a:defRPr sz="4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1931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005AA9"/>
          </a:solidFill>
          <a:latin typeface="Calibri" pitchFamily="34" charset="0"/>
        </a:defRPr>
      </a:lvl2pPr>
      <a:lvl3pPr algn="l" defTabSz="911931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005AA9"/>
          </a:solidFill>
          <a:latin typeface="Calibri" pitchFamily="34" charset="0"/>
        </a:defRPr>
      </a:lvl3pPr>
      <a:lvl4pPr algn="l" defTabSz="911931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005AA9"/>
          </a:solidFill>
          <a:latin typeface="Calibri" pitchFamily="34" charset="0"/>
        </a:defRPr>
      </a:lvl4pPr>
      <a:lvl5pPr algn="l" defTabSz="911931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005AA9"/>
          </a:solidFill>
          <a:latin typeface="Calibri" pitchFamily="34" charset="0"/>
        </a:defRPr>
      </a:lvl5pPr>
      <a:lvl6pPr marL="510966" algn="l" defTabSz="911931" rtl="0" fontAlgn="base">
        <a:spcBef>
          <a:spcPct val="0"/>
        </a:spcBef>
        <a:spcAft>
          <a:spcPct val="0"/>
        </a:spcAft>
        <a:defRPr sz="4300" b="1">
          <a:solidFill>
            <a:srgbClr val="005AA9"/>
          </a:solidFill>
          <a:latin typeface="Calibri" pitchFamily="34" charset="0"/>
        </a:defRPr>
      </a:lvl6pPr>
      <a:lvl7pPr marL="1021929" algn="l" defTabSz="911931" rtl="0" fontAlgn="base">
        <a:spcBef>
          <a:spcPct val="0"/>
        </a:spcBef>
        <a:spcAft>
          <a:spcPct val="0"/>
        </a:spcAft>
        <a:defRPr sz="4300" b="1">
          <a:solidFill>
            <a:srgbClr val="005AA9"/>
          </a:solidFill>
          <a:latin typeface="Calibri" pitchFamily="34" charset="0"/>
        </a:defRPr>
      </a:lvl7pPr>
      <a:lvl8pPr marL="1532897" algn="l" defTabSz="911931" rtl="0" fontAlgn="base">
        <a:spcBef>
          <a:spcPct val="0"/>
        </a:spcBef>
        <a:spcAft>
          <a:spcPct val="0"/>
        </a:spcAft>
        <a:defRPr sz="4300" b="1">
          <a:solidFill>
            <a:srgbClr val="005AA9"/>
          </a:solidFill>
          <a:latin typeface="Calibri" pitchFamily="34" charset="0"/>
        </a:defRPr>
      </a:lvl8pPr>
      <a:lvl9pPr marL="2043856" algn="l" defTabSz="911931" rtl="0" fontAlgn="base">
        <a:spcBef>
          <a:spcPct val="0"/>
        </a:spcBef>
        <a:spcAft>
          <a:spcPct val="0"/>
        </a:spcAft>
        <a:defRPr sz="4300" b="1">
          <a:solidFill>
            <a:srgbClr val="005AA9"/>
          </a:solidFill>
          <a:latin typeface="Calibri" pitchFamily="34" charset="0"/>
        </a:defRPr>
      </a:lvl9pPr>
    </p:titleStyle>
    <p:bodyStyle>
      <a:lvl1pPr marL="317579" indent="-317579" algn="l" defTabSz="911931" rtl="0" eaLnBrk="0" fontAlgn="base" hangingPunct="0">
        <a:spcBef>
          <a:spcPct val="20000"/>
        </a:spcBef>
        <a:spcAft>
          <a:spcPct val="0"/>
        </a:spcAft>
        <a:buFont typeface="+mj-lt"/>
        <a:defRPr sz="27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79" indent="193386" algn="l" defTabSz="911931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300" kern="1200">
          <a:solidFill>
            <a:srgbClr val="504F53"/>
          </a:solidFill>
          <a:latin typeface="+mj-lt"/>
          <a:ea typeface="+mn-ea"/>
          <a:cs typeface="+mn-cs"/>
        </a:defRPr>
      </a:lvl2pPr>
      <a:lvl3pPr marL="622740" indent="-227095" algn="l" defTabSz="91193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rgbClr val="504F53"/>
          </a:solidFill>
          <a:latin typeface="+mj-lt"/>
          <a:ea typeface="+mn-ea"/>
          <a:cs typeface="+mn-cs"/>
        </a:defRPr>
      </a:lvl3pPr>
      <a:lvl4pPr marL="1788372" indent="-1474346" algn="just" defTabSz="911931" rtl="0" eaLnBrk="0" fontAlgn="base" hangingPunct="0">
        <a:lnSpc>
          <a:spcPts val="2126"/>
        </a:lnSpc>
        <a:spcBef>
          <a:spcPts val="448"/>
        </a:spcBef>
        <a:spcAft>
          <a:spcPct val="0"/>
        </a:spcAft>
        <a:buFont typeface="Arial" pitchFamily="34" charset="0"/>
        <a:defRPr sz="18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4344" indent="789511" algn="l" defTabSz="911931" rtl="0" eaLnBrk="0" fontAlgn="base" hangingPunct="0">
        <a:lnSpc>
          <a:spcPts val="2016"/>
        </a:lnSpc>
        <a:spcBef>
          <a:spcPts val="448"/>
        </a:spcBef>
        <a:spcAft>
          <a:spcPct val="0"/>
        </a:spcAft>
        <a:buFont typeface="Arial" pitchFamily="34" charset="0"/>
        <a:defRPr sz="1600" kern="1200">
          <a:solidFill>
            <a:srgbClr val="8D8C90"/>
          </a:solidFill>
          <a:latin typeface="+mj-lt"/>
          <a:ea typeface="+mn-ea"/>
          <a:cs typeface="+mn-cs"/>
        </a:defRPr>
      </a:lvl5pPr>
      <a:lvl6pPr marL="2508790" indent="-228071" algn="l" defTabSz="912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933" indent="-228071" algn="l" defTabSz="912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075" indent="-228071" algn="l" defTabSz="912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219" indent="-228071" algn="l" defTabSz="9122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46" algn="l" defTabSz="912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89" algn="l" defTabSz="912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9" algn="l" defTabSz="912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75" algn="l" defTabSz="912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19" algn="l" defTabSz="912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65" algn="l" defTabSz="912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06" algn="l" defTabSz="912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152" algn="l" defTabSz="912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2" y="367165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8" tIns="45664" rIns="91328" bIns="45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2" y="1199758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8" tIns="45664" rIns="91328" bIns="45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4767703"/>
            <a:ext cx="2133962" cy="273211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l" defTabSz="91327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72" y="4767703"/>
            <a:ext cx="2896867" cy="273211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ctr" defTabSz="91327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207"/>
            <a:ext cx="620370" cy="474071"/>
          </a:xfrm>
          <a:prstGeom prst="rect">
            <a:avLst/>
          </a:prstGeom>
        </p:spPr>
        <p:txBody>
          <a:bodyPr vert="horz" wrap="square" lIns="91328" tIns="45664" rIns="91328" bIns="45664" numCol="1" anchor="ctr" anchorCtr="0" compatLnSpc="1">
            <a:prstTxWarp prst="textNoShape">
              <a:avLst/>
            </a:prstTxWarp>
            <a:normAutofit/>
          </a:bodyPr>
          <a:lstStyle>
            <a:lvl1pPr algn="ctr" defTabSz="912143" eaLnBrk="1" hangingPunct="1">
              <a:lnSpc>
                <a:spcPts val="2104"/>
              </a:lnSpc>
              <a:defRPr sz="2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D8C5A-E864-4A71-9282-044D54B993D1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2143" rtl="0" eaLnBrk="0" fontAlgn="base" hangingPunct="0">
        <a:lnSpc>
          <a:spcPts val="4554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143" rtl="0" eaLnBrk="0" fontAlgn="base" hangingPunct="0">
        <a:lnSpc>
          <a:spcPts val="4554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anose="020F0502020204030204" pitchFamily="34" charset="0"/>
        </a:defRPr>
      </a:lvl2pPr>
      <a:lvl3pPr algn="l" defTabSz="912143" rtl="0" eaLnBrk="0" fontAlgn="base" hangingPunct="0">
        <a:lnSpc>
          <a:spcPts val="4554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anose="020F0502020204030204" pitchFamily="34" charset="0"/>
        </a:defRPr>
      </a:lvl3pPr>
      <a:lvl4pPr algn="l" defTabSz="912143" rtl="0" eaLnBrk="0" fontAlgn="base" hangingPunct="0">
        <a:lnSpc>
          <a:spcPts val="4554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anose="020F0502020204030204" pitchFamily="34" charset="0"/>
        </a:defRPr>
      </a:lvl4pPr>
      <a:lvl5pPr algn="l" defTabSz="912143" rtl="0" eaLnBrk="0" fontAlgn="base" hangingPunct="0">
        <a:lnSpc>
          <a:spcPts val="4554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anose="020F0502020204030204" pitchFamily="34" charset="0"/>
        </a:defRPr>
      </a:lvl5pPr>
      <a:lvl6pPr marL="400454" algn="l" defTabSz="912143" rtl="0" fontAlgn="base">
        <a:lnSpc>
          <a:spcPts val="4554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anose="020F0502020204030204" pitchFamily="34" charset="0"/>
        </a:defRPr>
      </a:lvl6pPr>
      <a:lvl7pPr marL="800905" algn="l" defTabSz="912143" rtl="0" fontAlgn="base">
        <a:lnSpc>
          <a:spcPts val="4554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anose="020F0502020204030204" pitchFamily="34" charset="0"/>
        </a:defRPr>
      </a:lvl7pPr>
      <a:lvl8pPr marL="1201359" algn="l" defTabSz="912143" rtl="0" fontAlgn="base">
        <a:lnSpc>
          <a:spcPts val="4554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anose="020F0502020204030204" pitchFamily="34" charset="0"/>
        </a:defRPr>
      </a:lvl8pPr>
      <a:lvl9pPr marL="1601812" algn="l" defTabSz="912143" rtl="0" fontAlgn="base">
        <a:lnSpc>
          <a:spcPts val="4554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anose="020F0502020204030204" pitchFamily="34" charset="0"/>
        </a:defRPr>
      </a:lvl9pPr>
    </p:titleStyle>
    <p:bodyStyle>
      <a:lvl1pPr marL="317025" algn="l" defTabSz="912143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025" algn="l" defTabSz="91214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2927" indent="-226646" algn="l" defTabSz="91214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4244" algn="just" defTabSz="912143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5588" algn="l" defTabSz="912143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1496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31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8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03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5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1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6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3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7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9007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609" tIns="39796" rIns="79609" bIns="397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1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609" tIns="39796" rIns="79609" bIns="39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470"/>
            <a:ext cx="2133600" cy="274637"/>
          </a:xfrm>
          <a:prstGeom prst="rect">
            <a:avLst/>
          </a:prstGeom>
        </p:spPr>
        <p:txBody>
          <a:bodyPr vert="horz" lIns="79609" tIns="39796" rIns="79609" bIns="39796" rtlCol="0" anchor="ctr"/>
          <a:lstStyle>
            <a:lvl1pPr algn="l" defTabSz="79616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E4C0D7-1233-4DD4-A5B8-2020C543BC31}" type="datetime1">
              <a:rPr lang="ru-RU" smtClean="0"/>
              <a:pPr>
                <a:defRPr/>
              </a:pPr>
              <a:t>10.03.2020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470"/>
            <a:ext cx="2895600" cy="274637"/>
          </a:xfrm>
          <a:prstGeom prst="rect">
            <a:avLst/>
          </a:prstGeom>
        </p:spPr>
        <p:txBody>
          <a:bodyPr vert="horz" lIns="79609" tIns="39796" rIns="79609" bIns="39796" rtlCol="0" anchor="ctr"/>
          <a:lstStyle>
            <a:lvl1pPr algn="ctr" defTabSz="79616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888" y="4398964"/>
            <a:ext cx="504825" cy="512762"/>
          </a:xfrm>
          <a:prstGeom prst="rect">
            <a:avLst/>
          </a:prstGeom>
        </p:spPr>
        <p:txBody>
          <a:bodyPr vert="horz" lIns="79609" tIns="39796" rIns="79609" bIns="39796" rtlCol="0" anchor="ctr"/>
          <a:lstStyle>
            <a:lvl1pPr algn="ctr" defTabSz="796167" fontAlgn="auto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100">
                <a:solidFill>
                  <a:prstClr val="whit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F18ACB-3635-425B-9CF6-47892886FD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55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63" r:id="rId22"/>
    <p:sldLayoutId id="2147483765" r:id="rId23"/>
  </p:sldLayoutIdLst>
  <p:transition spd="slow">
    <p:push dir="u"/>
  </p:transition>
  <p:hf hdr="0" ftr="0" dt="0"/>
  <p:txStyles>
    <p:titleStyle>
      <a:lvl1pPr algn="l" defTabSz="795848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795848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795848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795848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795848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45915" algn="l" defTabSz="795848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891851" algn="l" defTabSz="795848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37782" algn="l" defTabSz="795848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783702" algn="l" defTabSz="795848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77157" indent="-277157" algn="l" defTabSz="795848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77157" indent="168775" algn="l" defTabSz="79584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43470" indent="-198176" algn="l" defTabSz="7958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560740" indent="-1286684" algn="just" defTabSz="795848" rtl="0" eaLnBrk="0" fontAlgn="base" hangingPunct="0">
        <a:lnSpc>
          <a:spcPts val="1899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094685" indent="689014" algn="l" defTabSz="795848" rtl="0" eaLnBrk="0" fontAlgn="base" hangingPunct="0">
        <a:lnSpc>
          <a:spcPts val="1799"/>
        </a:lnSpc>
        <a:spcBef>
          <a:spcPts val="400"/>
        </a:spcBef>
        <a:spcAft>
          <a:spcPct val="0"/>
        </a:spcAft>
        <a:buFont typeface="Arial" pitchFamily="34" charset="0"/>
        <a:defRPr sz="1500" kern="1200">
          <a:solidFill>
            <a:srgbClr val="8D8C90"/>
          </a:solidFill>
          <a:latin typeface="+mj-lt"/>
          <a:ea typeface="+mn-ea"/>
          <a:cs typeface="+mn-cs"/>
        </a:defRPr>
      </a:lvl5pPr>
      <a:lvl6pPr marL="2189454" indent="-199047" algn="l" defTabSz="7961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7536" indent="-199047" algn="l" defTabSz="7961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625" indent="-199047" algn="l" defTabSz="7961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711" indent="-199047" algn="l" defTabSz="7961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961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097" algn="l" defTabSz="7961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6167" algn="l" defTabSz="7961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247" algn="l" defTabSz="7961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2330" algn="l" defTabSz="7961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0410" algn="l" defTabSz="7961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8501" algn="l" defTabSz="7961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6581" algn="l" defTabSz="7961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4672" algn="l" defTabSz="7961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8426B2-9D23-40CF-AA3F-AD24393753E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235DCF5-5037-4B5E-9F72-C9B2CD354BE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4" r:id="rId13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5772" y="226422"/>
            <a:ext cx="8762734" cy="4751501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0" tIns="42252" rIns="84490" bIns="42252" anchor="ctr"/>
          <a:lstStyle/>
          <a:p>
            <a:pPr algn="ctr" defTabSz="844478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2416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832" y="3551749"/>
            <a:ext cx="363927" cy="14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TextBox 42"/>
          <p:cNvSpPr txBox="1">
            <a:spLocks noChangeArrowheads="1"/>
          </p:cNvSpPr>
          <p:nvPr/>
        </p:nvSpPr>
        <p:spPr bwMode="auto">
          <a:xfrm>
            <a:off x="1345591" y="4543357"/>
            <a:ext cx="5995614" cy="4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90" tIns="42252" rIns="84490" bIns="42252">
            <a:spAutoFit/>
          </a:bodyPr>
          <a:lstStyle>
            <a:lvl1pPr defTabSz="1247775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247775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247775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Архангельск, </a:t>
            </a:r>
            <a:r>
              <a:rPr lang="ru-RU" altLang="ru-RU" sz="2200" b="1" dirty="0">
                <a:solidFill>
                  <a:srgbClr val="7F7F7F"/>
                </a:solidFill>
                <a:latin typeface="Arial Narrow" panose="020B0606020202030204" pitchFamily="34" charset="0"/>
              </a:rPr>
              <a:t>2020</a:t>
            </a:r>
          </a:p>
        </p:txBody>
      </p:sp>
      <p:sp>
        <p:nvSpPr>
          <p:cNvPr id="241670" name="TextBox 4"/>
          <p:cNvSpPr txBox="1">
            <a:spLocks noChangeArrowheads="1"/>
          </p:cNvSpPr>
          <p:nvPr/>
        </p:nvSpPr>
        <p:spPr bwMode="auto">
          <a:xfrm>
            <a:off x="507690" y="1922898"/>
            <a:ext cx="3833650" cy="115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022" tIns="37017" rIns="74022" bIns="37017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 err="1">
                <a:solidFill>
                  <a:srgbClr val="104E72"/>
                </a:solidFill>
              </a:rPr>
              <a:t>Врио</a:t>
            </a:r>
            <a:r>
              <a:rPr lang="ru-RU" altLang="ru-RU" sz="1600" dirty="0">
                <a:solidFill>
                  <a:srgbClr val="104E72"/>
                </a:solidFill>
              </a:rPr>
              <a:t> руководителя</a:t>
            </a:r>
          </a:p>
          <a:p>
            <a:r>
              <a:rPr lang="ru-RU" altLang="ru-RU" sz="1600" dirty="0">
                <a:solidFill>
                  <a:srgbClr val="104E72"/>
                </a:solidFill>
              </a:rPr>
              <a:t>УФНС России по Архангельской области и Ненецкому автономному округу</a:t>
            </a:r>
          </a:p>
          <a:p>
            <a:r>
              <a:rPr lang="ru-RU" altLang="ru-RU" sz="1600" dirty="0">
                <a:solidFill>
                  <a:srgbClr val="104E72"/>
                </a:solidFill>
              </a:rPr>
              <a:t>Ж.А. Полякова</a:t>
            </a:r>
            <a:endParaRPr lang="ru-RU" altLang="ru-RU" sz="1600" dirty="0">
              <a:solidFill>
                <a:srgbClr val="104E72"/>
              </a:solidFill>
            </a:endParaRPr>
          </a:p>
        </p:txBody>
      </p:sp>
      <p:sp>
        <p:nvSpPr>
          <p:cNvPr id="241671" name="TextBox 42"/>
          <p:cNvSpPr txBox="1">
            <a:spLocks noChangeArrowheads="1"/>
          </p:cNvSpPr>
          <p:nvPr/>
        </p:nvSpPr>
        <p:spPr bwMode="auto">
          <a:xfrm>
            <a:off x="323528" y="3363838"/>
            <a:ext cx="8064895" cy="81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022" tIns="37017" rIns="74022" bIns="37017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Итоги и особенности контрольно-надзорной деятельности в 2019 году,  изменения налогового законодательства</a:t>
            </a:r>
            <a:endParaRPr lang="ru-RU" altLang="ru-RU" sz="2400" b="1" dirty="0">
              <a:solidFill>
                <a:schemeClr val="accent2"/>
              </a:solidFill>
              <a:cs typeface="Aharoni" pitchFamily="2" charset="-79"/>
            </a:endParaRPr>
          </a:p>
        </p:txBody>
      </p:sp>
      <p:pic>
        <p:nvPicPr>
          <p:cNvPr id="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1" y="541408"/>
            <a:ext cx="1077741" cy="116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10" y="4132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итоги работы налоговых органов в 2019 году</a:t>
            </a:r>
            <a:endParaRPr lang="ru-RU" sz="2400" dirty="0"/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3" y="4677987"/>
            <a:ext cx="725488" cy="52268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00610" y="4462670"/>
            <a:ext cx="71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74303" y="3622865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5439" y="903223"/>
            <a:ext cx="2755658" cy="933731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Поступило в бюджет </a:t>
            </a:r>
          </a:p>
          <a:p>
            <a:pPr defTabSz="1041034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от налогоплательщиков  АО и НАО </a:t>
            </a:r>
          </a:p>
          <a:p>
            <a:pPr defTabSz="1041034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205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млрд.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16286" y="2246323"/>
            <a:ext cx="808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- 17,2 %</a:t>
            </a:r>
            <a:endParaRPr lang="ru-RU" sz="16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373" y="3358003"/>
            <a:ext cx="2520279" cy="685800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Проведено выездных налоговых проверок  - </a:t>
            </a: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76 </a:t>
            </a:r>
          </a:p>
          <a:p>
            <a:pPr defTabSz="1041034">
              <a:spcBef>
                <a:spcPct val="0"/>
              </a:spcBef>
              <a:defRPr/>
            </a:pP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  <a:p>
            <a:pPr defTabSz="1041034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Охват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выездными </a:t>
            </a: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  <a:p>
            <a:pPr defTabSz="1041034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налоговыми проверками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ЮЛ и ИП  </a:t>
            </a: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-  0,15 %</a:t>
            </a:r>
            <a:endParaRPr lang="ru-RU" sz="16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68239" y="3966841"/>
            <a:ext cx="473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9 %</a:t>
            </a:r>
            <a:endParaRPr lang="ru-RU" sz="16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597397" y="210640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371227" y="1038910"/>
            <a:ext cx="443882" cy="312488"/>
          </a:xfrm>
          <a:prstGeom prst="rect">
            <a:avLst/>
          </a:prstGeom>
        </p:spPr>
      </p:pic>
      <p:pic>
        <p:nvPicPr>
          <p:cNvPr id="22" name="Picture 2" descr="Z:\Мои документы\ju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35" y="3565557"/>
            <a:ext cx="517684" cy="38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Z:\Мои документы\suc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45" y="2263788"/>
            <a:ext cx="513680" cy="38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0636" y="1967858"/>
            <a:ext cx="2686761" cy="934097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Совокупная задолженность по обязательным платежам в бюджетную систему РФ</a:t>
            </a:r>
          </a:p>
          <a:p>
            <a:pPr defTabSz="1041034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6,6 млрд. рублей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967583" y="1149948"/>
            <a:ext cx="756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 5,4 %</a:t>
            </a:r>
            <a:endParaRPr lang="ru-RU" sz="16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17043" y="109768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70445" y="1162981"/>
            <a:ext cx="443882" cy="3124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57314" y="2113518"/>
            <a:ext cx="2520279" cy="685800"/>
          </a:xfrm>
          <a:prstGeom prst="rect">
            <a:avLst/>
          </a:prstGeom>
        </p:spPr>
        <p:txBody>
          <a:bodyPr wrap="none" lIns="104105" tIns="52052" rIns="104105" bIns="52052" anchor="ctr">
            <a:normAutofit lnSpcReduction="10000"/>
          </a:bodyPr>
          <a:lstStyle/>
          <a:p>
            <a:pPr defTabSz="1041034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Поступило жалоб </a:t>
            </a:r>
          </a:p>
          <a:p>
            <a:pPr defTabSz="1041034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от налогоплательщиков </a:t>
            </a:r>
          </a:p>
          <a:p>
            <a:pPr defTabSz="1041034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260 жалоб</a:t>
            </a:r>
            <a:endParaRPr lang="ru-RU" sz="14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059562" y="2246323"/>
            <a:ext cx="668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- 19 %</a:t>
            </a:r>
            <a:endParaRPr lang="ru-RU" sz="16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>
            <a:off x="7662900" y="219480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Номер слайда 3"/>
          <p:cNvSpPr>
            <a:spLocks noGrp="1"/>
          </p:cNvSpPr>
          <p:nvPr/>
        </p:nvSpPr>
        <p:spPr bwMode="auto">
          <a:xfrm>
            <a:off x="8278718" y="4416644"/>
            <a:ext cx="725488" cy="52268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Picture 4" descr="Z:\Мои документы\bar-ch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8" y="2121533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6021" y="1014927"/>
            <a:ext cx="2832874" cy="6059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Самостоятельно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уточнено плательщиками налоговых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обязательств </a:t>
            </a: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  <a:p>
            <a:pPr defTabSz="1043056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480,3  млн. 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3841" y="3475702"/>
            <a:ext cx="2567151" cy="74703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defTabSz="1041034">
              <a:spcBef>
                <a:spcPct val="0"/>
              </a:spcBef>
              <a:defRPr/>
            </a:pPr>
            <a:r>
              <a:rPr lang="ru-RU" sz="5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Общее количество судебных дел по спорам с налоговыми органами</a:t>
            </a:r>
          </a:p>
          <a:p>
            <a:pPr defTabSz="1043056">
              <a:spcBef>
                <a:spcPct val="0"/>
              </a:spcBef>
            </a:pPr>
            <a:r>
              <a:rPr lang="ru-RU" sz="56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191 спор</a:t>
            </a:r>
          </a:p>
        </p:txBody>
      </p:sp>
      <p:sp>
        <p:nvSpPr>
          <p:cNvPr id="36" name="Прямоугольник 35"/>
          <p:cNvSpPr/>
          <p:nvPr/>
        </p:nvSpPr>
        <p:spPr>
          <a:xfrm rot="10800000">
            <a:off x="7438783" y="389342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7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2" y="3454244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06175" y="113455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30303" y="116673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+82,6 %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413" y="303501"/>
            <a:ext cx="7320902" cy="538864"/>
          </a:xfrm>
        </p:spPr>
        <p:txBody>
          <a:bodyPr/>
          <a:lstStyle/>
          <a:p>
            <a:pPr>
              <a:defRPr/>
            </a:pPr>
            <a:r>
              <a:rPr lang="ru-RU" sz="2400" cap="none" dirty="0" smtClean="0">
                <a:latin typeface="Arial Narrow" panose="020B0606020202030204" pitchFamily="34" charset="0"/>
              </a:rPr>
              <a:t>Отдельные изменения налогового законодательства:</a:t>
            </a:r>
            <a:endParaRPr lang="ru-RU" sz="2400" cap="none" dirty="0">
              <a:latin typeface="Arial Narrow" panose="020B0606020202030204" pitchFamily="34" charset="0"/>
            </a:endParaRPr>
          </a:p>
        </p:txBody>
      </p:sp>
      <p:sp>
        <p:nvSpPr>
          <p:cNvPr id="263171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038971-CA03-4DC0-A9EF-4492505A631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81" y="951574"/>
            <a:ext cx="616297" cy="49026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17" tIns="45808" rIns="91617" bIns="45808" anchor="ctr"/>
          <a:lstStyle/>
          <a:p>
            <a:pPr algn="ctr" defTabSz="1044103">
              <a:defRPr/>
            </a:pPr>
            <a: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6880" y="1686357"/>
            <a:ext cx="616297" cy="48918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17" tIns="45808" rIns="91617" bIns="45808" anchor="ctr"/>
          <a:lstStyle/>
          <a:p>
            <a:pPr algn="ctr" defTabSz="1044103">
              <a:defRPr/>
            </a:pPr>
            <a: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1492" y="2439894"/>
            <a:ext cx="616297" cy="49026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17" tIns="45808" rIns="91617" bIns="45808" anchor="ctr"/>
          <a:lstStyle/>
          <a:p>
            <a:pPr algn="ctr" defTabSz="1044103">
              <a:defRPr/>
            </a:pPr>
            <a: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3334" y="3179560"/>
            <a:ext cx="616297" cy="49026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17" tIns="45808" rIns="91617" bIns="45808" anchor="ctr"/>
          <a:lstStyle/>
          <a:p>
            <a:pPr algn="ctr" defTabSz="1044103">
              <a:defRPr/>
            </a:pPr>
            <a: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3635" y="1722283"/>
            <a:ext cx="6815918" cy="388637"/>
          </a:xfrm>
          <a:prstGeom prst="rect">
            <a:avLst/>
          </a:prstGeom>
        </p:spPr>
        <p:txBody>
          <a:bodyPr lIns="80077" tIns="40039" rIns="80077" bIns="40039">
            <a:spAutoFit/>
          </a:bodyPr>
          <a:lstStyle/>
          <a:p>
            <a:pPr algn="just" defTabSz="891129" eaLnBrk="0" fontAlgn="base" hangingPunct="0">
              <a:spcBef>
                <a:spcPct val="0"/>
              </a:spcBef>
              <a:defRPr/>
            </a:pPr>
            <a:r>
              <a:rPr lang="ru-RU" sz="2000" b="1" spc="-88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Предстоит полная отмена ЕНВД с 2021 года.</a:t>
            </a:r>
            <a:endParaRPr lang="ru-RU" sz="2000" b="1" spc="-88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0905" y="2336821"/>
            <a:ext cx="6817276" cy="696413"/>
          </a:xfrm>
          <a:prstGeom prst="rect">
            <a:avLst/>
          </a:prstGeom>
        </p:spPr>
        <p:txBody>
          <a:bodyPr lIns="80077" tIns="40039" rIns="80077" bIns="40039">
            <a:spAutoFit/>
          </a:bodyPr>
          <a:lstStyle/>
          <a:p>
            <a:pPr algn="just" defTabSz="891129" eaLnBrk="0" fontAlgn="base" hangingPunct="0">
              <a:spcBef>
                <a:spcPct val="0"/>
              </a:spcBef>
              <a:defRPr/>
            </a:pPr>
            <a:r>
              <a:rPr lang="ru-RU" sz="2000" b="1" spc="-88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Расчеты авансовых платежей по налогу на имущество организаций с 2020 года не представляются .</a:t>
            </a:r>
            <a:endParaRPr lang="ru-RU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65470" y="3076487"/>
            <a:ext cx="6817276" cy="696413"/>
          </a:xfrm>
          <a:prstGeom prst="rect">
            <a:avLst/>
          </a:prstGeom>
        </p:spPr>
        <p:txBody>
          <a:bodyPr lIns="80077" tIns="40039" rIns="80077" bIns="40039">
            <a:spAutoFit/>
          </a:bodyPr>
          <a:lstStyle/>
          <a:p>
            <a:pPr algn="just" defTabSz="891129" eaLnBrk="0" fontAlgn="base" hangingPunct="0">
              <a:spcBef>
                <a:spcPct val="0"/>
              </a:spcBef>
              <a:defRPr/>
            </a:pPr>
            <a:r>
              <a:rPr lang="ru-RU" sz="2000" b="1" spc="-88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Бухгалтерская отчетность </a:t>
            </a:r>
            <a:r>
              <a:rPr lang="ru-RU" sz="2000" b="1" spc="-88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органы статистики </a:t>
            </a:r>
            <a:r>
              <a:rPr lang="ru-RU" sz="2000" b="1" spc="-88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представляется - </a:t>
            </a:r>
            <a:r>
              <a:rPr lang="ru-RU" sz="2000" b="1" spc="-88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в налоговую инспекцию.</a:t>
            </a:r>
            <a:endParaRPr lang="ru-RU" sz="2000" b="1" spc="-88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1492" y="3980124"/>
            <a:ext cx="616297" cy="49026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17" tIns="45808" rIns="91617" bIns="45808" anchor="ctr"/>
          <a:lstStyle/>
          <a:p>
            <a:pPr algn="ctr" defTabSz="1044103">
              <a:defRPr/>
            </a:pPr>
            <a:r>
              <a:rPr lang="ru-RU" sz="32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20905" y="3980124"/>
            <a:ext cx="6817276" cy="696413"/>
          </a:xfrm>
          <a:prstGeom prst="rect">
            <a:avLst/>
          </a:prstGeom>
        </p:spPr>
        <p:txBody>
          <a:bodyPr lIns="80077" tIns="40039" rIns="80077" bIns="40039">
            <a:spAutoFit/>
          </a:bodyPr>
          <a:lstStyle/>
          <a:p>
            <a:pPr algn="just" defTabSz="891129" eaLnBrk="0" fontAlgn="base" hangingPunct="0">
              <a:spcBef>
                <a:spcPct val="0"/>
              </a:spcBef>
              <a:defRPr/>
            </a:pPr>
            <a:r>
              <a:rPr lang="ru-RU" sz="2000" b="1" spc="-88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Планируется отмена представления деклараций по УСН (доходы) </a:t>
            </a:r>
          </a:p>
          <a:p>
            <a:pPr algn="just" defTabSz="891129" eaLnBrk="0" fontAlgn="base" hangingPunct="0">
              <a:spcBef>
                <a:spcPct val="0"/>
              </a:spcBef>
              <a:defRPr/>
            </a:pPr>
            <a:r>
              <a:rPr lang="ru-RU" sz="2000" b="1" spc="-88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с 01 июля 2020 года (по желанию  плательщика ).</a:t>
            </a:r>
            <a:endParaRPr lang="ru-RU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4330" y="822521"/>
            <a:ext cx="7050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91129" eaLnBrk="0" fontAlgn="base" hangingPunct="0">
              <a:spcBef>
                <a:spcPct val="0"/>
              </a:spcBef>
              <a:defRPr/>
            </a:pPr>
            <a:r>
              <a:rPr lang="ru-RU" sz="2000" b="1" spc="-88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Ограничение на применение  ЕНВД и ПСН в отношении меховых изделий, лекарственных средств, обуви. </a:t>
            </a:r>
            <a:endParaRPr lang="ru-RU" sz="2000" b="1" spc="-88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9502"/>
            <a:ext cx="7772400" cy="1102519"/>
          </a:xfrm>
        </p:spPr>
        <p:txBody>
          <a:bodyPr/>
          <a:lstStyle/>
          <a:p>
            <a:r>
              <a:rPr lang="ru-RU" sz="2400" dirty="0" smtClean="0"/>
              <a:t>Интернет-сервис «</a:t>
            </a:r>
            <a:r>
              <a:rPr lang="ru-RU" sz="2400" dirty="0"/>
              <a:t>«Выбор подходящего режима налогообложения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F9049-F387-4265-84BF-6D05903D74D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9560" t="13585" r="12800" b="4395"/>
          <a:stretch/>
        </p:blipFill>
        <p:spPr bwMode="auto">
          <a:xfrm>
            <a:off x="1013460" y="1131590"/>
            <a:ext cx="6726892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88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373" y="195486"/>
            <a:ext cx="8431627" cy="684462"/>
          </a:xfrm>
        </p:spPr>
        <p:txBody>
          <a:bodyPr/>
          <a:lstStyle/>
          <a:p>
            <a:pPr defTabSz="695315">
              <a:lnSpc>
                <a:spcPts val="1836"/>
              </a:lnSpc>
              <a:defRPr/>
            </a:pPr>
            <a:r>
              <a:rPr lang="ru-RU" sz="1700" cap="all" dirty="0">
                <a:solidFill>
                  <a:srgbClr val="143976"/>
                </a:solidFill>
                <a:latin typeface="+mn-lt"/>
              </a:rPr>
              <a:t>ПРЕИМУЩЕСТВА «УСН-ОНЛАЙН» ДЛЯ ПРЕДПРИНИМАТЕЛЕЙ, ПРИМЕНЯЮЩИХ ОНЛАЙН-КАССЫ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2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28" y="1107936"/>
            <a:ext cx="974296" cy="105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12693" y="1195803"/>
            <a:ext cx="816236" cy="775917"/>
          </a:xfrm>
          <a:prstGeom prst="rect">
            <a:avLst/>
          </a:prstGeom>
        </p:spPr>
      </p:pic>
      <p:pic>
        <p:nvPicPr>
          <p:cNvPr id="78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41" y="1259192"/>
            <a:ext cx="660064" cy="660055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1189855" y="1939024"/>
            <a:ext cx="1457817" cy="398524"/>
          </a:xfrm>
          <a:prstGeom prst="rect">
            <a:avLst/>
          </a:prstGeom>
          <a:noFill/>
        </p:spPr>
        <p:txBody>
          <a:bodyPr wrap="none" lIns="65773" tIns="32886" rIns="65773" bIns="32886" rtlCol="0">
            <a:spAutoFit/>
          </a:bodyPr>
          <a:lstStyle/>
          <a:p>
            <a:pPr algn="ctr"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Первичный </a:t>
            </a:r>
          </a:p>
          <a:p>
            <a:pPr algn="ctr"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учетный документ </a:t>
            </a: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2247869" y="1620831"/>
            <a:ext cx="5206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Рисунок 81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7140" y="1187266"/>
            <a:ext cx="977356" cy="81712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325513" y="1924648"/>
            <a:ext cx="1457817" cy="398524"/>
          </a:xfrm>
          <a:prstGeom prst="rect">
            <a:avLst/>
          </a:prstGeom>
          <a:noFill/>
        </p:spPr>
        <p:txBody>
          <a:bodyPr wrap="none" lIns="65773" tIns="32886" rIns="65773" bIns="32886" rtlCol="0">
            <a:spAutoFit/>
          </a:bodyPr>
          <a:lstStyle/>
          <a:p>
            <a:pPr algn="ctr"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Книга учета </a:t>
            </a:r>
          </a:p>
          <a:p>
            <a:pPr algn="ctr"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доходов  расходов</a:t>
            </a:r>
          </a:p>
        </p:txBody>
      </p:sp>
      <p:pic>
        <p:nvPicPr>
          <p:cNvPr id="84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81" y="1194075"/>
            <a:ext cx="695639" cy="695630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5829236" y="1946783"/>
            <a:ext cx="1004627" cy="398524"/>
          </a:xfrm>
          <a:prstGeom prst="rect">
            <a:avLst/>
          </a:prstGeom>
          <a:noFill/>
        </p:spPr>
        <p:txBody>
          <a:bodyPr wrap="none" lIns="65773" tIns="32886" rIns="65773" bIns="32886" rtlCol="0">
            <a:spAutoFit/>
          </a:bodyPr>
          <a:lstStyle/>
          <a:p>
            <a:pPr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Налоговая </a:t>
            </a:r>
          </a:p>
          <a:p>
            <a:pPr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декларация 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5382495" y="1612985"/>
            <a:ext cx="3825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983121" y="1936285"/>
            <a:ext cx="860483" cy="398524"/>
          </a:xfrm>
          <a:prstGeom prst="rect">
            <a:avLst/>
          </a:prstGeom>
          <a:noFill/>
        </p:spPr>
        <p:txBody>
          <a:bodyPr wrap="none" lIns="65773" tIns="32886" rIns="65773" bIns="32886" rtlCol="0">
            <a:spAutoFit/>
          </a:bodyPr>
          <a:lstStyle/>
          <a:p>
            <a:pPr algn="ctr"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Кассовый </a:t>
            </a:r>
          </a:p>
          <a:p>
            <a:pPr algn="ctr"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аппарат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1188" y="1551636"/>
            <a:ext cx="914681" cy="376384"/>
          </a:xfrm>
          <a:prstGeom prst="rect">
            <a:avLst/>
          </a:prstGeom>
          <a:noFill/>
        </p:spPr>
        <p:txBody>
          <a:bodyPr wrap="none" lIns="65773" tIns="32886" rIns="65773" bIns="32886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Сейчас:</a:t>
            </a:r>
          </a:p>
        </p:txBody>
      </p:sp>
      <p:pic>
        <p:nvPicPr>
          <p:cNvPr id="95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46" y="3233136"/>
            <a:ext cx="1028884" cy="11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1013746" y="4069757"/>
            <a:ext cx="1457817" cy="398524"/>
          </a:xfrm>
          <a:prstGeom prst="rect">
            <a:avLst/>
          </a:prstGeom>
          <a:noFill/>
        </p:spPr>
        <p:txBody>
          <a:bodyPr wrap="none" lIns="65773" tIns="32886" rIns="65773" bIns="32886" rtlCol="0">
            <a:spAutoFit/>
          </a:bodyPr>
          <a:lstStyle/>
          <a:p>
            <a:pPr algn="ctr"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Первичный </a:t>
            </a:r>
          </a:p>
          <a:p>
            <a:pPr algn="ctr"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учетный документ </a:t>
            </a:r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2262602" y="3691971"/>
            <a:ext cx="5665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3920959" y="3785478"/>
            <a:ext cx="27601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935956" y="4075431"/>
            <a:ext cx="860483" cy="398524"/>
          </a:xfrm>
          <a:prstGeom prst="rect">
            <a:avLst/>
          </a:prstGeom>
          <a:noFill/>
        </p:spPr>
        <p:txBody>
          <a:bodyPr wrap="none" lIns="65773" tIns="32886" rIns="65773" bIns="32886" rtlCol="0">
            <a:spAutoFit/>
          </a:bodyPr>
          <a:lstStyle/>
          <a:p>
            <a:pPr algn="ctr"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Кассовый </a:t>
            </a:r>
          </a:p>
          <a:p>
            <a:pPr algn="ctr">
              <a:lnSpc>
                <a:spcPts val="1295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аппарат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72530" y="3548060"/>
            <a:ext cx="775150" cy="376384"/>
          </a:xfrm>
          <a:prstGeom prst="rect">
            <a:avLst/>
          </a:prstGeom>
          <a:noFill/>
        </p:spPr>
        <p:txBody>
          <a:bodyPr wrap="none" lIns="65773" tIns="32886" rIns="65773" bIns="32886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Будет:</a:t>
            </a: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3830637" y="1620831"/>
            <a:ext cx="4628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29373" y="3252550"/>
            <a:ext cx="873648" cy="830494"/>
          </a:xfrm>
          <a:prstGeom prst="rect">
            <a:avLst/>
          </a:prstGeom>
        </p:spPr>
      </p:pic>
      <p:pic>
        <p:nvPicPr>
          <p:cNvPr id="55" name="Picture 4" descr="D:\для слайдов\Documents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22" y="3310480"/>
            <a:ext cx="660064" cy="660055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 стрелкой 56"/>
          <p:cNvCxnSpPr/>
          <p:nvPr/>
        </p:nvCxnSpPr>
        <p:spPr>
          <a:xfrm flipH="1" flipV="1">
            <a:off x="7280618" y="2158365"/>
            <a:ext cx="9245" cy="4534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79753" y="2611786"/>
            <a:ext cx="39101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379752" y="2270520"/>
            <a:ext cx="0" cy="3412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79572"/>
            <a:ext cx="8762734" cy="4751501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90" tIns="42252" rIns="84490" bIns="42252" anchor="ctr"/>
          <a:lstStyle/>
          <a:p>
            <a:pPr algn="ctr" defTabSz="844478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2416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832" y="3551749"/>
            <a:ext cx="363927" cy="14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1" name="TextBox 42"/>
          <p:cNvSpPr txBox="1">
            <a:spLocks noChangeArrowheads="1"/>
          </p:cNvSpPr>
          <p:nvPr/>
        </p:nvSpPr>
        <p:spPr bwMode="auto">
          <a:xfrm>
            <a:off x="1585432" y="2220575"/>
            <a:ext cx="6503168" cy="5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022" tIns="37017" rIns="74022" bIns="37017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104E72"/>
                </a:solidFill>
                <a:cs typeface="Aharoni" pitchFamily="2" charset="-79"/>
              </a:rPr>
              <a:t>Благодарю за внимание!</a:t>
            </a:r>
            <a:endParaRPr lang="ru-RU" altLang="ru-RU" sz="3200" b="1" dirty="0">
              <a:solidFill>
                <a:srgbClr val="104E72"/>
              </a:solidFill>
              <a:cs typeface="Aharoni" pitchFamily="2" charset="-79"/>
            </a:endParaRPr>
          </a:p>
        </p:txBody>
      </p:sp>
      <p:pic>
        <p:nvPicPr>
          <p:cNvPr id="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1" y="541408"/>
            <a:ext cx="1077741" cy="116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0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Ppt0000009">
  <a:themeElements>
    <a:clrScheme name="UFNS">
      <a:dk1>
        <a:sysClr val="windowText" lastClr="000000"/>
      </a:dk1>
      <a:lt1>
        <a:sysClr val="window" lastClr="FFFFFF"/>
      </a:lt1>
      <a:dk2>
        <a:srgbClr val="8C8D8F"/>
      </a:dk2>
      <a:lt2>
        <a:srgbClr val="D2D3D5"/>
      </a:lt2>
      <a:accent1>
        <a:srgbClr val="0260BA"/>
      </a:accent1>
      <a:accent2>
        <a:srgbClr val="013E75"/>
      </a:accent2>
      <a:accent3>
        <a:srgbClr val="F9194F"/>
      </a:accent3>
      <a:accent4>
        <a:srgbClr val="22CAFD"/>
      </a:accent4>
      <a:accent5>
        <a:srgbClr val="FF981A"/>
      </a:accent5>
      <a:accent6>
        <a:srgbClr val="FDDA9E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Ppt0000009">
  <a:themeElements>
    <a:clrScheme name="UFNS">
      <a:dk1>
        <a:sysClr val="windowText" lastClr="000000"/>
      </a:dk1>
      <a:lt1>
        <a:sysClr val="window" lastClr="FFFFFF"/>
      </a:lt1>
      <a:dk2>
        <a:srgbClr val="8C8D8F"/>
      </a:dk2>
      <a:lt2>
        <a:srgbClr val="D2D3D5"/>
      </a:lt2>
      <a:accent1>
        <a:srgbClr val="0260BA"/>
      </a:accent1>
      <a:accent2>
        <a:srgbClr val="013E75"/>
      </a:accent2>
      <a:accent3>
        <a:srgbClr val="F9194F"/>
      </a:accent3>
      <a:accent4>
        <a:srgbClr val="22CAFD"/>
      </a:accent4>
      <a:accent5>
        <a:srgbClr val="FF981A"/>
      </a:accent5>
      <a:accent6>
        <a:srgbClr val="FDDA9E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Ppt00000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252</Words>
  <Application>Microsoft Office PowerPoint</Application>
  <PresentationFormat>Экран (16:9)</PresentationFormat>
  <Paragraphs>68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13_Ppt0000009</vt:lpstr>
      <vt:lpstr>2_Present_FNS2012_A4</vt:lpstr>
      <vt:lpstr>Ppt0000009</vt:lpstr>
      <vt:lpstr>1_Ppt0000009</vt:lpstr>
      <vt:lpstr>Презентация PowerPoint</vt:lpstr>
      <vt:lpstr>Основные итоги работы налоговых органов в 2019 году</vt:lpstr>
      <vt:lpstr>Отдельные изменения налогового законодательства:</vt:lpstr>
      <vt:lpstr>Интернет-сервис ««Выбор подходящего режима налогообложения» </vt:lpstr>
      <vt:lpstr>ПРЕИМУЩЕСТВА «УСН-ОНЛАЙН» ДЛЯ ПРЕДПРИНИМАТЕЛЕЙ, ПРИМЕНЯЮЩИХ ОНЛАЙН-КАССЫ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Тихонова Ольга Евгеньевна</dc:creator>
  <cp:lastModifiedBy>Тихонова Ольга Евгеньевна</cp:lastModifiedBy>
  <cp:revision>33</cp:revision>
  <cp:lastPrinted>2020-03-05T10:09:23Z</cp:lastPrinted>
  <dcterms:created xsi:type="dcterms:W3CDTF">2019-08-07T06:47:23Z</dcterms:created>
  <dcterms:modified xsi:type="dcterms:W3CDTF">2020-03-10T09:22:13Z</dcterms:modified>
</cp:coreProperties>
</file>